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EDE0-5D24-4407-80E6-9C80EA29C4D4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30D5-37B1-41D4-B980-F0BD9D94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2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EDE0-5D24-4407-80E6-9C80EA29C4D4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30D5-37B1-41D4-B980-F0BD9D94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0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EDE0-5D24-4407-80E6-9C80EA29C4D4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30D5-37B1-41D4-B980-F0BD9D94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66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EDE0-5D24-4407-80E6-9C80EA29C4D4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30D5-37B1-41D4-B980-F0BD9D94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2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EDE0-5D24-4407-80E6-9C80EA29C4D4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30D5-37B1-41D4-B980-F0BD9D94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01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EDE0-5D24-4407-80E6-9C80EA29C4D4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30D5-37B1-41D4-B980-F0BD9D94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08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EDE0-5D24-4407-80E6-9C80EA29C4D4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30D5-37B1-41D4-B980-F0BD9D94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16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EDE0-5D24-4407-80E6-9C80EA29C4D4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30D5-37B1-41D4-B980-F0BD9D94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39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EDE0-5D24-4407-80E6-9C80EA29C4D4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30D5-37B1-41D4-B980-F0BD9D94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48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EDE0-5D24-4407-80E6-9C80EA29C4D4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30D5-37B1-41D4-B980-F0BD9D94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99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EDE0-5D24-4407-80E6-9C80EA29C4D4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30D5-37B1-41D4-B980-F0BD9D94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95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2EDE0-5D24-4407-80E6-9C80EA29C4D4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D30D5-37B1-41D4-B980-F0BD9D94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88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d63fd99ce2a4065d0e12a8b50ac27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536" y="1772816"/>
            <a:ext cx="86398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Неделя добра</a:t>
            </a:r>
          </a:p>
          <a:p>
            <a:pPr algn="ctr"/>
            <a:r>
              <a:rPr lang="ru-RU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подготовительной группе</a:t>
            </a:r>
          </a:p>
          <a:p>
            <a:pPr algn="ctr"/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«Солнышко»</a:t>
            </a:r>
            <a:endParaRPr lang="ru-RU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99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d63fd99ce2a4065d0e12a8b50ac27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5" y="188640"/>
            <a:ext cx="8252409" cy="3713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5795" y="4077072"/>
            <a:ext cx="85186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Дома дети совместно с родителями изготавливали книжки-малышки «Дорогою добра». Родители записывали рассказ ребёнка о добром поступке, дети оформляли рисунками.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4758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d63fd99ce2a4065d0e12a8b50ac27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7920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ходе работы над проектом подводили детей к пониманию того, что добро приносит радость, что добрый человек – хороший друг.</a:t>
            </a:r>
          </a:p>
          <a:p>
            <a:r>
              <a:rPr lang="ru-RU" sz="3200" dirty="0" smtClean="0"/>
              <a:t>Доброта украшает мир, и чем её больше, тем красивее и </a:t>
            </a:r>
            <a:endParaRPr lang="ru-RU" sz="3200" dirty="0" smtClean="0"/>
          </a:p>
          <a:p>
            <a:r>
              <a:rPr lang="ru-RU" sz="3200" dirty="0" smtClean="0"/>
              <a:t>светлей </a:t>
            </a:r>
            <a:r>
              <a:rPr lang="ru-RU" sz="3200" dirty="0" smtClean="0"/>
              <a:t>мир </a:t>
            </a:r>
            <a:endParaRPr lang="ru-RU" sz="3200" dirty="0" smtClean="0"/>
          </a:p>
          <a:p>
            <a:r>
              <a:rPr lang="ru-RU" sz="3200" dirty="0" smtClean="0"/>
              <a:t>вокруг </a:t>
            </a:r>
            <a:r>
              <a:rPr lang="ru-RU" sz="3200" dirty="0" smtClean="0"/>
              <a:t>нас.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2636912"/>
            <a:ext cx="598558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d63fd99ce2a4065d0e12a8b50ac27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5" y="116632"/>
            <a:ext cx="89289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В настоящее время Россия переживает один из непростых исторических периодов. Самая большая опасность, подстерегающая наше общество, не в смене политической системы и в неустойчивом развитии экономики, а в разрушении духовно-нравственных основ личности.</a:t>
            </a:r>
          </a:p>
          <a:p>
            <a:r>
              <a:rPr lang="ru-RU" sz="2200" dirty="0" smtClean="0"/>
              <a:t>Современные родители настолько заняты своими проблемами, работой, что не могут подчас выкроить несколько минут, чтобы поговорить с ребёнком по душам, почитать ему книгу, дать элементарные представления о добре и зле. И эти дети общаются чаще всего с телефоном! Они привыкли получать всё и сразу. А проявлять любовь, уважение, сострадание, доброту – этому нужно учить.</a:t>
            </a:r>
          </a:p>
          <a:p>
            <a:r>
              <a:rPr lang="ru-RU" sz="2200" dirty="0"/>
              <a:t> </a:t>
            </a:r>
            <a:r>
              <a:rPr lang="ru-RU" sz="2200" dirty="0" smtClean="0"/>
              <a:t>Одним из важнейших условий успешного развития нравственных чувств у ребёнка является создание взрослыми здоровой, доброжелательной, жизнерадостной обстановки вокруг него. Доверие взрослых, их постоянная забота, поддержка способствуют положительному эмоциональному развитию ребёнка: он охотно и легко общается со сверстниками, делится со взрослыми своими радостями и огорчениями. Работая над решением данной проблемы, мы разработали и провели проект «Неделя добра».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12480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d63fd99ce2a4065d0e12a8b50ac27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436096" y="260648"/>
            <a:ext cx="30963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ходе работы над проектом мы выучили игру-приветствие «Доброе утро», </a:t>
            </a:r>
            <a:r>
              <a:rPr lang="ru-RU" sz="2800" dirty="0" err="1" smtClean="0"/>
              <a:t>физминутку</a:t>
            </a:r>
            <a:r>
              <a:rPr lang="ru-RU" sz="2800" dirty="0" smtClean="0"/>
              <a:t> «Тропинка доброты», играли в игру «Передай настроение», пальчиковую игру «Дружная семейка»…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837"/>
            <a:ext cx="2575784" cy="5723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764704"/>
            <a:ext cx="2451134" cy="544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94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d63fd99ce2a4065d0e12a8b50ac27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36912"/>
            <a:ext cx="6812249" cy="30655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6588224" cy="2964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6021288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Выучили новые </a:t>
            </a:r>
            <a:r>
              <a:rPr lang="ru-RU" sz="3200" dirty="0" err="1" smtClean="0"/>
              <a:t>мирилки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4758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d63fd99ce2a4065d0e12a8b50ac27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1517"/>
            <a:ext cx="7164288" cy="3223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3645024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Смотрели презентацию «Что такое хорошо и что такое плохо?», читали  В. Маяковского, С. Маршака «Ежели вы вежливы», В. Осеева «Волшебное слово», беседовали на тему «Поговорим о доброте», решали проблемные ситуации, смотрели м/ф «Просто так», «Крошка енот», песенку из «Поросёнка Фунтика».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47583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d63fd99ce2a4065d0e12a8b50ac27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285"/>
            <a:ext cx="5292080" cy="35132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40515"/>
            <a:ext cx="6972267" cy="3137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37854" y="620688"/>
            <a:ext cx="40824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Играли в</a:t>
            </a:r>
          </a:p>
          <a:p>
            <a:r>
              <a:rPr lang="ru-RU" sz="3200" dirty="0" smtClean="0"/>
              <a:t> «Переправу» и </a:t>
            </a:r>
          </a:p>
          <a:p>
            <a:r>
              <a:rPr lang="ru-RU" sz="3200" dirty="0" smtClean="0"/>
              <a:t>«Круг добрых слов»</a:t>
            </a:r>
          </a:p>
          <a:p>
            <a:r>
              <a:rPr lang="ru-RU" sz="3200" dirty="0"/>
              <a:t>и</a:t>
            </a:r>
            <a:r>
              <a:rPr lang="ru-RU" sz="3200" dirty="0" smtClean="0"/>
              <a:t> другие игры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47583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d63fd99ce2a4065d0e12a8b50ac27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867086" cy="4149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082"/>
            <a:ext cx="1543050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36912"/>
            <a:ext cx="1820297" cy="4045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9952" y="148082"/>
            <a:ext cx="4401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«Лечили книжки»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276" y="1039283"/>
            <a:ext cx="2612369" cy="5805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941915"/>
            <a:ext cx="21471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Точили </a:t>
            </a:r>
          </a:p>
          <a:p>
            <a:r>
              <a:rPr lang="ru-RU" sz="3200" dirty="0" smtClean="0"/>
              <a:t>карандаши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4758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d63fd99ce2a4065d0e12a8b50ac27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2" y="1511650"/>
            <a:ext cx="2397866" cy="5328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708" y="1605245"/>
            <a:ext cx="3343319" cy="5231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396"/>
            <a:ext cx="5134409" cy="23104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8027" y="476672"/>
            <a:ext cx="315842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Изготавливали </a:t>
            </a:r>
          </a:p>
          <a:p>
            <a:r>
              <a:rPr lang="ru-RU" sz="3200" dirty="0" smtClean="0"/>
              <a:t>раскраски для </a:t>
            </a:r>
          </a:p>
          <a:p>
            <a:r>
              <a:rPr lang="ru-RU" sz="3200" dirty="0" smtClean="0"/>
              <a:t>детей </a:t>
            </a:r>
          </a:p>
          <a:p>
            <a:r>
              <a:rPr lang="ru-RU" sz="3200" dirty="0" smtClean="0"/>
              <a:t>младшей группы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4758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d63fd99ce2a4065d0e12a8b50ac27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711924" cy="5689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476672"/>
            <a:ext cx="4306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Лепили </a:t>
            </a:r>
          </a:p>
          <a:p>
            <a:r>
              <a:rPr lang="ru-RU" sz="3200" dirty="0" smtClean="0"/>
              <a:t>«Наш дружный хоровод»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475831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367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9</cp:revision>
  <dcterms:created xsi:type="dcterms:W3CDTF">2023-04-14T16:27:40Z</dcterms:created>
  <dcterms:modified xsi:type="dcterms:W3CDTF">2023-04-16T15:00:48Z</dcterms:modified>
</cp:coreProperties>
</file>